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6" r:id="rId3"/>
    <p:sldId id="263" r:id="rId4"/>
    <p:sldId id="258" r:id="rId5"/>
    <p:sldId id="259" r:id="rId6"/>
    <p:sldId id="260" r:id="rId7"/>
    <p:sldId id="261" r:id="rId8"/>
    <p:sldId id="274" r:id="rId9"/>
    <p:sldId id="275" r:id="rId10"/>
    <p:sldId id="286" r:id="rId11"/>
    <p:sldId id="264" r:id="rId12"/>
    <p:sldId id="287" r:id="rId13"/>
    <p:sldId id="281" r:id="rId14"/>
    <p:sldId id="270" r:id="rId15"/>
    <p:sldId id="277" r:id="rId16"/>
    <p:sldId id="283" r:id="rId17"/>
    <p:sldId id="280" r:id="rId18"/>
    <p:sldId id="282" r:id="rId19"/>
    <p:sldId id="265" r:id="rId20"/>
    <p:sldId id="284" r:id="rId21"/>
    <p:sldId id="288" r:id="rId22"/>
    <p:sldId id="279" r:id="rId23"/>
    <p:sldId id="272" r:id="rId24"/>
    <p:sldId id="285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6BD4"/>
    <a:srgbClr val="9E44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14"/>
    <p:restoredTop sz="94656"/>
  </p:normalViewPr>
  <p:slideViewPr>
    <p:cSldViewPr snapToGrid="0" snapToObjects="1">
      <p:cViewPr varScale="1">
        <p:scale>
          <a:sx n="129" d="100"/>
          <a:sy n="129" d="100"/>
        </p:scale>
        <p:origin x="24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356FB0-D59A-1D46-B237-79F78F75A88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E430F6D-44A3-CE4E-A93C-6716AA3982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D6E7A-D93A-D844-B0CF-5206DD9FC7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049FFD-A2FC-2740-81E9-D9C8A7CA2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5A6E08-2B7F-0E44-BEF1-DC252BE22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1619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534FCB-4307-5442-ACFF-4212E4E96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78CE8CE-9016-824B-BF2C-DD397EFFF4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06F67-CF5A-5447-8674-03C997405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117B8F-1455-F44F-A451-0A289E97C1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4DE2B-A636-814A-9C41-C4578A421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4962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3CDDD89-EBEE-6645-A45C-731047089E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9E34AF-29B1-1148-8E82-C587B6B2B6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6FCE2A5-A202-5046-96A2-607E6C6EAE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AE8AE4-8745-D14D-95C7-80F266E2B4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B5A909-6D8C-FB43-8BAF-A38F7BC728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7412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B0C48-5E2F-7F45-B13A-6CFB0E1A11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2CA9C0-FBA9-C84E-978B-7C0898A4A3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954B37-B529-0E4F-842B-8342000EAB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745A30-6E79-8F4F-8778-589B0E87D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25FE04-3D74-D745-9129-1A5C07052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38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B08EF-A816-8649-8B19-ADD29D4A4A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D41A41-C9A0-B846-A630-E5D4A8854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17F34C-DC95-7C43-A475-FFAEA1653A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7FEC92-3D81-104E-AFBF-9593895AB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C85063-3081-DD44-BC0B-7127E7B67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26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1C4FA-0417-F04C-AB2B-F8B9A3DD3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F056E-94EE-BF43-BC44-72B1E2D332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AF53A4-6AE3-6444-B0B7-58B0D4B8EB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C9F9A4-A27B-A648-B48E-98CBA7DC8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F017F8-EF40-414F-B528-D453F7359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1CFF97-C743-C64E-A39E-B8C1FDF9EC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4029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CFA88-5BB8-1546-A673-C2E6F075E6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5A0F91-9860-6540-91B9-D7E942279A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C42CD5-5A44-2143-AEC4-43DEADAB64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204255-A337-7846-8630-8C09029BC4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F2B9B8B-AE98-0E43-AC43-2092EBF70F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907F4D8-2E29-CA42-871B-74794BBB8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6/19/18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D9913F-B330-084E-BFFE-C1F6D03C0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940494-9B96-CC4D-BA66-F14301CA07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60075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C6C84F-8458-0545-AF71-E25B685D66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DFDBD2-9430-3F41-A005-F15B7E30CD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6/19/18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B90A8A4-C095-8241-AB3D-6865462AD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1E905A-4E0A-204C-9BED-DF2FDD9EA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00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AFFCA52-DD55-D747-98B4-E02CE28287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6/19/18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A4F2182-B41A-904B-8E6B-BF06A5700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FF65CDE-B952-E249-8087-EFE394C54C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882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72B22-BDB7-2245-B842-69BDA17FC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C72804-35E9-6244-8432-BD89F12784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87A2ADB-9EC0-F543-9C28-1DE491DBDB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526DE-40D6-2C48-9746-D062AB297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9697A0F-2069-4D43-9DA3-7856E74C44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EA51BE-0C18-D34C-97D0-59FB4359A3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383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FF0030-C298-564C-BEB3-8DBA7F0E8A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E8B9EA7-2120-1746-A96D-F65BC36032B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ECC675-172F-9840-B174-DA361BCB22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6B287ED-B19B-F44D-B064-24821888F1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C02716-288A-1441-8EA5-759531A9214E}" type="datetimeFigureOut">
              <a:rPr lang="en-US" smtClean="0"/>
              <a:t>6/19/18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00718F-5995-2746-873D-FA33CD22D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A69DB82-09FB-AA41-9498-235EC6AAC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285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17ED339-9DE9-3645-9976-E27BD223BF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3CE850-66F9-0A4F-BD10-B64618A01B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3FBA4-2FB3-1D44-8663-B001B00F05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C02716-288A-1441-8EA5-759531A9214E}" type="datetimeFigureOut">
              <a:rPr lang="en-US" smtClean="0"/>
              <a:t>6/19/18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6C858C-F532-D947-9738-ACB56D9CAAC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E3ACAB-FC8E-9D4B-866B-08238D6294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0A6197-E9BD-8948-9397-04E0A20B982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381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1C583A9B-61A6-B545-A2DA-239798E44B16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44437F9-B95C-B04F-8B8A-FE429825CAB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4312" y="413898"/>
            <a:ext cx="6380191" cy="60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42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583DE9B-4392-9147-B1DA-26E0E7F8B5A4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AFDE162-D9FB-954E-A43E-209CCDF1F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5992670" y="1960540"/>
            <a:ext cx="550638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000" b="1" dirty="0">
                <a:ln/>
                <a:solidFill>
                  <a:schemeClr val="accent4"/>
                </a:solidFill>
              </a:rPr>
              <a:t>التحضير</a:t>
            </a:r>
            <a:endParaRPr lang="en-US" sz="80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270758E-A03D-454C-A20F-31E75745F5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0" b="100000" l="30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2505" y="478433"/>
            <a:ext cx="3133455" cy="5881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82428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583DE9B-4392-9147-B1DA-26E0E7F8B5A4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AFDE162-D9FB-954E-A43E-209CCDF1F1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4434447" y="395541"/>
            <a:ext cx="26713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000" b="1" dirty="0">
                <a:ln/>
                <a:solidFill>
                  <a:schemeClr val="accent4"/>
                </a:solidFill>
              </a:rPr>
              <a:t>القصة</a:t>
            </a:r>
            <a:endParaRPr lang="en-US" sz="80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930AE67-7580-054F-9465-563B3EC20B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4159" y="1595870"/>
            <a:ext cx="7614590" cy="4546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5557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>
            <a:extLst>
              <a:ext uri="{FF2B5EF4-FFF2-40B4-BE49-F238E27FC236}">
                <a16:creationId xmlns:a16="http://schemas.microsoft.com/office/drawing/2014/main" id="{52B9E61B-6A89-0C41-8F0D-EB2ACFE50C61}"/>
              </a:ext>
            </a:extLst>
          </p:cNvPr>
          <p:cNvSpPr/>
          <p:nvPr/>
        </p:nvSpPr>
        <p:spPr>
          <a:xfrm>
            <a:off x="3948088" y="275573"/>
            <a:ext cx="4421688" cy="2354893"/>
          </a:xfrm>
          <a:prstGeom prst="ellips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3405738" y="871597"/>
            <a:ext cx="550638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000" b="1" dirty="0">
                <a:ln/>
                <a:solidFill>
                  <a:schemeClr val="accent4"/>
                </a:solidFill>
              </a:rPr>
              <a:t>مناقشة</a:t>
            </a:r>
            <a:endParaRPr lang="en-US" sz="80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0CEB75-7B5D-CA4B-BB3F-1C597DA7DE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8064" y="2112917"/>
            <a:ext cx="10075330" cy="4829926"/>
          </a:xfrm>
          <a:prstGeom prst="rect">
            <a:avLst/>
          </a:prstGeom>
        </p:spPr>
      </p:pic>
      <p:sp>
        <p:nvSpPr>
          <p:cNvPr id="9" name="Triangle 8">
            <a:extLst>
              <a:ext uri="{FF2B5EF4-FFF2-40B4-BE49-F238E27FC236}">
                <a16:creationId xmlns:a16="http://schemas.microsoft.com/office/drawing/2014/main" id="{3DB89838-3D82-6642-AB50-042260892573}"/>
              </a:ext>
            </a:extLst>
          </p:cNvPr>
          <p:cNvSpPr/>
          <p:nvPr/>
        </p:nvSpPr>
        <p:spPr>
          <a:xfrm rot="1599613">
            <a:off x="6821518" y="1289633"/>
            <a:ext cx="1866378" cy="1181212"/>
          </a:xfrm>
          <a:prstGeom prst="triangl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riangle 9">
            <a:extLst>
              <a:ext uri="{FF2B5EF4-FFF2-40B4-BE49-F238E27FC236}">
                <a16:creationId xmlns:a16="http://schemas.microsoft.com/office/drawing/2014/main" id="{87DF7660-0905-B545-992E-CE0185966CCB}"/>
              </a:ext>
            </a:extLst>
          </p:cNvPr>
          <p:cNvSpPr/>
          <p:nvPr/>
        </p:nvSpPr>
        <p:spPr>
          <a:xfrm rot="19687960">
            <a:off x="5144589" y="1573318"/>
            <a:ext cx="1866378" cy="1181212"/>
          </a:xfrm>
          <a:prstGeom prst="triangle">
            <a:avLst/>
          </a:prstGeom>
          <a:solidFill>
            <a:srgbClr val="9E44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583DE9B-4392-9147-B1DA-26E0E7F8B5A4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AFDE162-D9FB-954E-A43E-209CCDF1F1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0974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5B6D688-6292-BF4A-AC77-73A0F1E11AA5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3233883" y="271399"/>
            <a:ext cx="5687790" cy="17108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لعبة جماعية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349E3DF-913C-5A4A-9B9A-B109C0C0F9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584" y="3224644"/>
            <a:ext cx="3324698" cy="332469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6DC7B35-C54C-BC4C-910E-D2F076F0D7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1066" y="2250165"/>
            <a:ext cx="2722128" cy="27723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35F04D2-B87C-0044-94CF-C1577E19DFC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24849">
            <a:off x="2861359" y="2166372"/>
            <a:ext cx="825583" cy="319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030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51C10B7B-C874-0C48-A0DA-CCD26C00105D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C3430E9-F31D-B848-B9E2-2946621EEF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1522928" y="0"/>
            <a:ext cx="8238856" cy="284969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آية الحفظ</a:t>
            </a:r>
          </a:p>
          <a:p>
            <a:pPr marL="0" algn="ctr" defTabSz="914400" rtl="1" eaLnBrk="1" latinLnBrk="0" hangingPunct="1">
              <a:lnSpc>
                <a:spcPct val="150000"/>
              </a:lnSpc>
            </a:pPr>
            <a:endParaRPr lang="en-US" sz="4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EB81F0-A5E4-D640-B75B-75A3148935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00" b="80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2928" y="139148"/>
            <a:ext cx="8444877" cy="8085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4020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F37B0880-3D6C-5E4D-A1D8-DBCEC29A839F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BFD4DC4-5E5D-7A4B-82DE-D99854BE740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369871" y="784374"/>
            <a:ext cx="11054992" cy="385579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 rtl="1">
              <a:lnSpc>
                <a:spcPct val="150000"/>
              </a:lnSpc>
            </a:pPr>
            <a:r>
              <a:rPr lang="ar-SA" sz="6000" b="1" dirty="0"/>
              <a:t>احفظني يا الله لأني عليك توكلت</a:t>
            </a:r>
          </a:p>
          <a:p>
            <a:pPr algn="ctr" rtl="1">
              <a:lnSpc>
                <a:spcPct val="150000"/>
              </a:lnSpc>
            </a:pPr>
            <a:r>
              <a:rPr lang="ar-SA" sz="6000" b="1" dirty="0"/>
              <a:t>مزمور ١:١٦</a:t>
            </a:r>
            <a:endParaRPr lang="ar-SA" sz="41300" b="1" dirty="0">
              <a:ln/>
              <a:solidFill>
                <a:schemeClr val="accent4"/>
              </a:solidFill>
            </a:endParaRPr>
          </a:p>
          <a:p>
            <a:pPr marL="0" algn="ctr" defTabSz="914400" rtl="1" eaLnBrk="1" latinLnBrk="0" hangingPunct="1">
              <a:lnSpc>
                <a:spcPct val="150000"/>
              </a:lnSpc>
            </a:pPr>
            <a:endParaRPr lang="en-US" sz="4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FEB81F0-A5E4-D640-B75B-75A3148935E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8000" b="8025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8658" y="3225239"/>
            <a:ext cx="4034818" cy="386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682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300"/>
                            </p:stCondLst>
                            <p:childTnLst>
                              <p:par>
                                <p:cTn id="12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5B6D688-6292-BF4A-AC77-73A0F1E11AA5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4924029" y="2141788"/>
            <a:ext cx="7267971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000" b="1" dirty="0">
                <a:ln/>
                <a:solidFill>
                  <a:schemeClr val="accent4"/>
                </a:solidFill>
              </a:rPr>
              <a:t>لعبة الإدراك</a:t>
            </a:r>
            <a:endParaRPr lang="en-US" sz="8000" b="1" dirty="0">
              <a:ln/>
              <a:solidFill>
                <a:schemeClr val="accent4"/>
              </a:solidFill>
            </a:endParaRPr>
          </a:p>
          <a:p>
            <a:pPr marL="0" algn="ctr" defTabSz="914400" rtl="1" eaLnBrk="1" latinLnBrk="0" hangingPunct="1"/>
            <a:r>
              <a:rPr lang="ar-SA" sz="8000" b="1" dirty="0">
                <a:ln/>
                <a:solidFill>
                  <a:schemeClr val="accent4"/>
                </a:solidFill>
              </a:rPr>
              <a:t>والسرعة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18E5435-6A19-E243-B3B7-B584F50D19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916" y="414875"/>
            <a:ext cx="3334578" cy="6134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046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5B6D688-6292-BF4A-AC77-73A0F1E11AA5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3344241" y="-167785"/>
            <a:ext cx="5687790" cy="17108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علوم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11C982-6EF0-504C-BCF4-A740D17B4B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27" y="583325"/>
            <a:ext cx="8193102" cy="6115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84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5B6D688-6292-BF4A-AC77-73A0F1E11AA5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3233883" y="271399"/>
            <a:ext cx="5687790" cy="17402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لعبة التركيز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0C8DC0-27C8-1949-B2F5-B4D1F8C95A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500" b="100000" l="1000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2321" y="2704289"/>
            <a:ext cx="3329428" cy="33294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595C8FE-C4BA-EF44-A42C-6F94750F22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673" y="2323523"/>
            <a:ext cx="4090960" cy="4090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337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5B6D688-6292-BF4A-AC77-73A0F1E11AA5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627697F-0E8F-1140-8C47-C04FCA8B0579}"/>
              </a:ext>
            </a:extLst>
          </p:cNvPr>
          <p:cNvSpPr/>
          <p:nvPr/>
        </p:nvSpPr>
        <p:spPr>
          <a:xfrm>
            <a:off x="3233883" y="139148"/>
            <a:ext cx="5687790" cy="15490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7200" b="1" dirty="0">
                <a:ln/>
                <a:solidFill>
                  <a:schemeClr val="accent4"/>
                </a:solidFill>
              </a:rPr>
              <a:t> وسيلة الايضاح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99AD92-AEC0-6D41-A6A8-D3F5572FA4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9832">
            <a:off x="4257270" y="1971733"/>
            <a:ext cx="1110150" cy="42017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77F438B-3DA1-FE4F-BFD6-4C21B8E889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20138">
            <a:off x="5815924" y="4164779"/>
            <a:ext cx="3076598" cy="842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13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864E3FC-E446-6442-9B63-9BEBB6EE137D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3B0960C-3F89-B947-AFD0-3BBCA7A66A85}"/>
              </a:ext>
            </a:extLst>
          </p:cNvPr>
          <p:cNvSpPr/>
          <p:nvPr/>
        </p:nvSpPr>
        <p:spPr>
          <a:xfrm>
            <a:off x="3826121" y="334795"/>
            <a:ext cx="397737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الدرس الثاني</a:t>
            </a:r>
            <a:endParaRPr lang="en-US" sz="7200" b="1" dirty="0">
              <a:ln/>
              <a:solidFill>
                <a:schemeClr val="accent4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BFAC5BB-9A03-EF47-A331-771DCA513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01F6768-780C-994E-8772-73028A5F072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618" y="1344424"/>
            <a:ext cx="6264374" cy="55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74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5B6D688-6292-BF4A-AC77-73A0F1E11AA5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B8FDC5A-323C-4F44-96D7-91CAA118C993}"/>
              </a:ext>
            </a:extLst>
          </p:cNvPr>
          <p:cNvSpPr/>
          <p:nvPr/>
        </p:nvSpPr>
        <p:spPr>
          <a:xfrm>
            <a:off x="1696942" y="177977"/>
            <a:ext cx="8238856" cy="1451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6600" b="1" dirty="0">
                <a:ln/>
                <a:solidFill>
                  <a:schemeClr val="accent4"/>
                </a:solidFill>
              </a:rPr>
              <a:t>لعبة</a:t>
            </a:r>
            <a:r>
              <a:rPr lang="en-US" sz="6600" b="1" dirty="0">
                <a:ln/>
                <a:solidFill>
                  <a:schemeClr val="accent4"/>
                </a:solidFill>
              </a:rPr>
              <a:t> </a:t>
            </a:r>
            <a:r>
              <a:rPr lang="ar-SA" sz="6600" b="1" dirty="0">
                <a:ln/>
                <a:solidFill>
                  <a:schemeClr val="accent4"/>
                </a:solidFill>
              </a:rPr>
              <a:t>المراجعة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5E39CD-D859-8247-953D-2AD216E11F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1186" y="1380526"/>
            <a:ext cx="5270369" cy="5270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5064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5B6D688-6292-BF4A-AC77-73A0F1E11AA5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B8FDC5A-323C-4F44-96D7-91CAA118C993}"/>
              </a:ext>
            </a:extLst>
          </p:cNvPr>
          <p:cNvSpPr/>
          <p:nvPr/>
        </p:nvSpPr>
        <p:spPr>
          <a:xfrm>
            <a:off x="7373541" y="2434159"/>
            <a:ext cx="3269038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بشرى</a:t>
            </a:r>
          </a:p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</a:rPr>
              <a:t>اليوم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EF3519-1000-FB41-BD35-48E706FC266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5602" y="450146"/>
            <a:ext cx="4656803" cy="6209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3608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4EFD7E7F-89D2-5142-8F27-54D00817CC92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3BE42-DC0B-BD4B-8832-A7C97422E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D4D84B1-5BCA-D54A-B7F4-BD3B4D6D491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411" y="509472"/>
            <a:ext cx="8506434" cy="3430015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9966F2CF-FDD2-6548-916B-93A1C4821B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437206" y="3442142"/>
            <a:ext cx="4830844" cy="3236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864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65F6DA5-9EF7-0442-849C-C5BAB95C1C64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F4FFC6D-028A-0040-AE1F-0CEABBFE7C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B0896911-9718-2347-82D4-791817234D12}"/>
              </a:ext>
            </a:extLst>
          </p:cNvPr>
          <p:cNvSpPr/>
          <p:nvPr/>
        </p:nvSpPr>
        <p:spPr>
          <a:xfrm>
            <a:off x="2206344" y="221077"/>
            <a:ext cx="8238856" cy="17108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8000" b="1" dirty="0">
                <a:ln/>
                <a:solidFill>
                  <a:schemeClr val="accent4"/>
                </a:solidFill>
              </a:rPr>
              <a:t>الصلاة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2B30505-8289-804B-A0A6-F5DDEF6C07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5415" y="2013624"/>
            <a:ext cx="8610512" cy="3828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545296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65B6D688-6292-BF4A-AC77-73A0F1E11AA5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1DA983C-A3A3-E246-AC57-D143EBF6D6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B8FDC5A-323C-4F44-96D7-91CAA118C993}"/>
              </a:ext>
            </a:extLst>
          </p:cNvPr>
          <p:cNvSpPr/>
          <p:nvPr/>
        </p:nvSpPr>
        <p:spPr>
          <a:xfrm>
            <a:off x="4842866" y="1502280"/>
            <a:ext cx="8238856" cy="145180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>
              <a:lnSpc>
                <a:spcPct val="150000"/>
              </a:lnSpc>
            </a:pPr>
            <a:r>
              <a:rPr lang="ar-SA" sz="6600" b="1" dirty="0">
                <a:ln/>
                <a:solidFill>
                  <a:schemeClr val="accent4"/>
                </a:solidFill>
              </a:rPr>
              <a:t>اشغال يدويّة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A89110-1AAC-AC4F-A104-49260ED6F1D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27871">
            <a:off x="1288434" y="850854"/>
            <a:ext cx="3933741" cy="513641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2401D4FC-8E2F-A04C-91ED-9DA76894B1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32972">
            <a:off x="4229266" y="1899606"/>
            <a:ext cx="3152102" cy="411580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A385637-16C0-EF49-84D8-9750AAEF98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909216">
            <a:off x="7275029" y="3591904"/>
            <a:ext cx="1817358" cy="321624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961537C-D959-C54E-A80E-6B3C01B8763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1389" y="3632731"/>
            <a:ext cx="1384300" cy="238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97076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E7503203-C70A-4F40-B082-3DAD2C8C2F38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BC6DDB5-D5D9-8344-81AC-06A7FEE0E6B0}"/>
              </a:ext>
            </a:extLst>
          </p:cNvPr>
          <p:cNvSpPr/>
          <p:nvPr/>
        </p:nvSpPr>
        <p:spPr>
          <a:xfrm>
            <a:off x="7484662" y="1770432"/>
            <a:ext cx="3189639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marL="0" algn="ctr" defTabSz="914400" rtl="1" eaLnBrk="1" latinLnBrk="0" hangingPunct="1"/>
            <a:r>
              <a:rPr lang="ar-SA" sz="88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ترحيب</a:t>
            </a:r>
            <a:endParaRPr lang="en-US" sz="88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313BE42-DC0B-BD4B-8832-A7C97422EC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18D7357-1EFC-0245-9207-579D4EEB23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1265" y="978532"/>
            <a:ext cx="5423397" cy="488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281024"/>
      </p:ext>
    </p:extLst>
  </p:cSld>
  <p:clrMapOvr>
    <a:masterClrMapping/>
  </p:clrMapOvr>
  <p:transition spd="slow">
    <p:cover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4525212-C537-DC4E-B033-CA6A4D90CA8B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3251599-2034-5C49-8AF2-B82A839E4C12}"/>
              </a:ext>
            </a:extLst>
          </p:cNvPr>
          <p:cNvSpPr/>
          <p:nvPr/>
        </p:nvSpPr>
        <p:spPr>
          <a:xfrm>
            <a:off x="3841101" y="201113"/>
            <a:ext cx="42415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SA" sz="7200" b="1" dirty="0">
                <a:ln/>
                <a:solidFill>
                  <a:schemeClr val="accent4"/>
                </a:solidFill>
                <a:cs typeface="A_Nefel_Sereke" panose="02010000000000000000" pitchFamily="2" charset="-78"/>
              </a:rPr>
              <a:t>لعبة التعارف</a:t>
            </a:r>
            <a:endParaRPr lang="en-US" sz="72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56847E6-C612-0F42-98D1-1FBC0280955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2B64856-2A7E-8D47-AB6A-AC850841ED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398" y="1224522"/>
            <a:ext cx="5452759" cy="538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0277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24083C5-FB1B-564B-AB3C-ECF580F55C6A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C6021D5-B925-6545-A135-6EF7672B6093}"/>
              </a:ext>
            </a:extLst>
          </p:cNvPr>
          <p:cNvSpPr/>
          <p:nvPr/>
        </p:nvSpPr>
        <p:spPr>
          <a:xfrm>
            <a:off x="4398743" y="330011"/>
            <a:ext cx="2671363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ar-SA" sz="6600" b="1" cap="none" spc="0" dirty="0">
                <a:ln/>
                <a:solidFill>
                  <a:schemeClr val="accent4"/>
                </a:solidFill>
                <a:effectLst/>
              </a:rPr>
              <a:t>ترنيمة</a:t>
            </a:r>
            <a:endParaRPr lang="en-US" sz="66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1A2261A-FA38-AF4E-A68D-B636BEF086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8D7AF37-3A8B-9F43-BFA3-C49141BE83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2970" y="518003"/>
            <a:ext cx="6469616" cy="6180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46052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29AA89FF-65D3-BC47-B4A8-F64B86A04F30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216633" y="249626"/>
            <a:ext cx="11633200" cy="458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300" b="1" dirty="0"/>
              <a:t>قاعد لوحدي…….. ببلد جديد مسبي       حاسس حالي غريب بشكلي وحتى لبسي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 err="1"/>
              <a:t>عميحكوا</a:t>
            </a:r>
            <a:r>
              <a:rPr lang="ar-SA" sz="3300" b="1" dirty="0"/>
              <a:t> لغة صعبة </a:t>
            </a:r>
            <a:r>
              <a:rPr lang="ar-SA" sz="3300" b="1" dirty="0" err="1"/>
              <a:t>مابفهم</a:t>
            </a:r>
            <a:r>
              <a:rPr lang="ar-SA" sz="3300" b="1" dirty="0"/>
              <a:t> ولا كلمة        رح خبركن أكتر يا أصحابي عن قصتي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أنا اسمي دانيال ...حلو وما حدا قدّي        متعلّم أحسن علم ...مدرّب وقوي جسمي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فجأة صرت أسير </a:t>
            </a:r>
            <a:r>
              <a:rPr lang="ar-SA" sz="3300" b="1" dirty="0" err="1"/>
              <a:t>غيرولي</a:t>
            </a:r>
            <a:r>
              <a:rPr lang="ar-SA" sz="3300" b="1" dirty="0"/>
              <a:t> حتى اسمي      لكن برغم الضيق ..في صوت بقلبي قلِّي</a:t>
            </a:r>
          </a:p>
          <a:p>
            <a:pPr algn="ctr">
              <a:lnSpc>
                <a:spcPct val="150000"/>
              </a:lnSpc>
            </a:pPr>
            <a:br>
              <a:rPr lang="ar-SA" sz="3300" b="1" dirty="0"/>
            </a:br>
            <a:endParaRPr lang="en-US" sz="3300" b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68277D4-0E97-BB43-85CA-EBB9CEE74A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5493D9E-D942-E042-9C90-5F776737AF4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857" y="2551935"/>
            <a:ext cx="4257918" cy="406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32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825F4207-9965-D64C-ABD7-12C4AB606F48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B124EA6-C13B-B640-83EE-A68B8BA37DF8}"/>
              </a:ext>
            </a:extLst>
          </p:cNvPr>
          <p:cNvSpPr txBox="1"/>
          <p:nvPr/>
        </p:nvSpPr>
        <p:spPr>
          <a:xfrm>
            <a:off x="321733" y="249626"/>
            <a:ext cx="11633200" cy="4584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 fontAlgn="base">
              <a:lnSpc>
                <a:spcPct val="150000"/>
              </a:lnSpc>
            </a:pPr>
            <a:r>
              <a:rPr lang="ar-SA" sz="3300" b="1" dirty="0"/>
              <a:t>القرار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دانيال دانيال….. انتَ مش لوحدك           تذكَّر انّي وعدتك رح ابقى دايماً حدَّك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بقدر كون صديقك وبالوحدة أنا رفيقك        لو حتى خسرت أهلك ما</a:t>
            </a:r>
            <a:r>
              <a:rPr lang="en-US" sz="3300" b="1" dirty="0"/>
              <a:t> </a:t>
            </a:r>
            <a:r>
              <a:rPr lang="ar-SA" sz="3300" b="1" dirty="0"/>
              <a:t>تنسى إني بيَّك. 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    غالي </a:t>
            </a:r>
            <a:r>
              <a:rPr lang="ar-SA" sz="3300" b="1" dirty="0" err="1"/>
              <a:t>عقلبي</a:t>
            </a:r>
            <a:r>
              <a:rPr lang="ar-SA" sz="3300" b="1" dirty="0"/>
              <a:t> صديقي </a:t>
            </a:r>
            <a:r>
              <a:rPr lang="ar-SA" sz="3300" b="1" dirty="0" err="1"/>
              <a:t>يللّي</a:t>
            </a:r>
            <a:r>
              <a:rPr lang="ar-SA" sz="3300" b="1" dirty="0"/>
              <a:t> بحبك</a:t>
            </a:r>
          </a:p>
          <a:p>
            <a:pPr algn="ctr">
              <a:lnSpc>
                <a:spcPct val="150000"/>
              </a:lnSpc>
            </a:pPr>
            <a:br>
              <a:rPr lang="ar-SA" sz="3300" dirty="0"/>
            </a:br>
            <a:endParaRPr lang="en-US" sz="3300" b="1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0FF716C-2FDD-104D-9D9A-B30C47AA41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64F62B0-F8AA-684B-8509-62882FFB35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857" y="2551935"/>
            <a:ext cx="4257918" cy="406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77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3D46AFB3-89FA-1446-90E9-E28C95718A65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8F1794-C8A9-9549-A2F2-E91535ED7A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B0EBFE0-85C1-2B4D-B553-84A35334D6C2}"/>
              </a:ext>
            </a:extLst>
          </p:cNvPr>
          <p:cNvSpPr txBox="1"/>
          <p:nvPr/>
        </p:nvSpPr>
        <p:spPr>
          <a:xfrm>
            <a:off x="321733" y="249626"/>
            <a:ext cx="11633200" cy="44479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3200" b="1" dirty="0"/>
              <a:t>وبيوم من الأيام ….أخد الملك قرار                ممنوع انّي صلّي أو اطلب من الله</a:t>
            </a:r>
            <a:endParaRPr lang="en-US" sz="3200" b="1"/>
          </a:p>
          <a:p>
            <a:pPr algn="ctr" rtl="1">
              <a:lnSpc>
                <a:spcPct val="150000"/>
              </a:lnSpc>
            </a:pPr>
            <a:r>
              <a:rPr lang="ar-SA" sz="3200" b="1"/>
              <a:t>واذا </a:t>
            </a:r>
            <a:r>
              <a:rPr lang="ar-SA" sz="3200" b="1" dirty="0"/>
              <a:t>خالفت الأوامر الأسود منتظرة                  </a:t>
            </a:r>
            <a:r>
              <a:rPr lang="ar-SA" sz="3200" b="1" dirty="0" err="1"/>
              <a:t>جوعانه</a:t>
            </a:r>
            <a:r>
              <a:rPr lang="ar-SA" sz="3200" b="1" dirty="0"/>
              <a:t> كتير كتير وفاتحة تمّا</a:t>
            </a:r>
            <a:r>
              <a:rPr lang="ar-SA" sz="3200" b="1" u="sng" dirty="0"/>
              <a:t> </a:t>
            </a:r>
            <a:endParaRPr lang="ar-SA" sz="3200" b="1" dirty="0"/>
          </a:p>
          <a:p>
            <a:pPr algn="ctr" rtl="1">
              <a:lnSpc>
                <a:spcPct val="150000"/>
              </a:lnSpc>
            </a:pPr>
            <a:r>
              <a:rPr lang="ar-SA" sz="3200" b="1" dirty="0"/>
              <a:t>المنظر كان مخيف بس مش رح وقّف صلّي       هيدا كان قراري لو حتى خسرت عمري</a:t>
            </a:r>
          </a:p>
          <a:p>
            <a:pPr algn="ctr" rtl="1">
              <a:lnSpc>
                <a:spcPct val="150000"/>
              </a:lnSpc>
            </a:pPr>
            <a:r>
              <a:rPr lang="ar-SA" sz="3200" b="1" dirty="0"/>
              <a:t>ومن جبّ الأسود الهي </a:t>
            </a:r>
            <a:r>
              <a:rPr lang="ar-SA" sz="3200" b="1" dirty="0" err="1"/>
              <a:t>يللّي</a:t>
            </a:r>
            <a:r>
              <a:rPr lang="ar-SA" sz="3200" b="1" dirty="0"/>
              <a:t> بحبّني              سمعته من بعيد </a:t>
            </a:r>
            <a:r>
              <a:rPr lang="ar-SA" sz="3200" b="1" dirty="0" err="1"/>
              <a:t>عمينده</a:t>
            </a:r>
            <a:r>
              <a:rPr lang="ar-SA" sz="3200" b="1" dirty="0"/>
              <a:t> </a:t>
            </a:r>
            <a:r>
              <a:rPr lang="ar-SA" sz="3200" b="1" dirty="0" err="1"/>
              <a:t>عمبيقلي</a:t>
            </a:r>
            <a:r>
              <a:rPr lang="ar-SA" sz="3200" b="1" dirty="0"/>
              <a:t> </a:t>
            </a:r>
          </a:p>
          <a:p>
            <a:pPr algn="ctr">
              <a:lnSpc>
                <a:spcPct val="150000"/>
              </a:lnSpc>
            </a:pPr>
            <a:br>
              <a:rPr lang="ar-SA" sz="3200" b="1" dirty="0"/>
            </a:br>
            <a:endParaRPr lang="en-US" sz="3200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94029CE-F0BA-A949-A426-EDED753D4D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857" y="2551935"/>
            <a:ext cx="4257918" cy="406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681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0F1945CB-515B-0941-99C1-7426C5CE51DB}"/>
              </a:ext>
            </a:extLst>
          </p:cNvPr>
          <p:cNvSpPr/>
          <p:nvPr/>
        </p:nvSpPr>
        <p:spPr>
          <a:xfrm>
            <a:off x="119270" y="139148"/>
            <a:ext cx="11917017" cy="6559826"/>
          </a:xfrm>
          <a:prstGeom prst="roundRect">
            <a:avLst/>
          </a:prstGeom>
          <a:solidFill>
            <a:schemeClr val="accent6">
              <a:alpha val="9804"/>
            </a:schemeClr>
          </a:solidFill>
          <a:ln w="76200">
            <a:solidFill>
              <a:schemeClr val="accent6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E9C9E48-BEBE-9F41-8798-A5A04E19A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5275" y="4585910"/>
            <a:ext cx="2501975" cy="235693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124EA6-C13B-B640-83EE-A68B8BA37DF8}"/>
              </a:ext>
            </a:extLst>
          </p:cNvPr>
          <p:cNvSpPr txBox="1"/>
          <p:nvPr/>
        </p:nvSpPr>
        <p:spPr>
          <a:xfrm>
            <a:off x="321733" y="249626"/>
            <a:ext cx="11633200" cy="4662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 fontAlgn="base">
              <a:lnSpc>
                <a:spcPct val="150000"/>
              </a:lnSpc>
            </a:pPr>
            <a:r>
              <a:rPr lang="ar-SA" sz="3300" b="1" dirty="0"/>
              <a:t>القرار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دانيال دانيال……. انت مش لوحدك          تذكّر انّي وعدتك رح كون دايماً حدَّك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الأسود حواليك مش قادرة تقرّب منك          بحضني بخبيك وبالضعف أنا قوتك </a:t>
            </a:r>
          </a:p>
          <a:p>
            <a:pPr algn="ctr" rtl="1">
              <a:lnSpc>
                <a:spcPct val="150000"/>
              </a:lnSpc>
            </a:pPr>
            <a:r>
              <a:rPr lang="ar-SA" sz="3300" b="1" dirty="0"/>
              <a:t>غالي </a:t>
            </a:r>
            <a:r>
              <a:rPr lang="ar-SA" sz="3300" b="1" dirty="0" err="1"/>
              <a:t>عقلبي</a:t>
            </a:r>
            <a:r>
              <a:rPr lang="ar-SA" sz="3300" b="1" dirty="0"/>
              <a:t> صديقي </a:t>
            </a:r>
            <a:r>
              <a:rPr lang="ar-SA" sz="3300" b="1" dirty="0" err="1"/>
              <a:t>يللّي</a:t>
            </a:r>
            <a:r>
              <a:rPr lang="ar-SA" sz="3300" b="1" dirty="0"/>
              <a:t> بحبك</a:t>
            </a:r>
          </a:p>
          <a:p>
            <a:br>
              <a:rPr lang="ar-SA" sz="3300" dirty="0"/>
            </a:br>
            <a:br>
              <a:rPr lang="ar-SA" sz="3300" dirty="0"/>
            </a:br>
            <a:endParaRPr lang="en-US" sz="3300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C79F7D-DCCC-9745-BF15-99205F8CD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857" y="2551935"/>
            <a:ext cx="4257918" cy="4067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220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1348</TotalTime>
  <Words>64</Words>
  <Application>Microsoft Macintosh PowerPoint</Application>
  <PresentationFormat>Widescreen</PresentationFormat>
  <Paragraphs>41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A_Nefel_Sereke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16.0013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86</cp:revision>
  <dcterms:created xsi:type="dcterms:W3CDTF">2018-05-08T08:55:31Z</dcterms:created>
  <dcterms:modified xsi:type="dcterms:W3CDTF">2018-06-19T12:45:55Z</dcterms:modified>
</cp:coreProperties>
</file>